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772400" cy="100584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7" d="100"/>
          <a:sy n="67" d="100"/>
        </p:scale>
        <p:origin x="90" y="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7" name="Imagen 36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Imagen 37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6" name="Imagen 75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Imagen 76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15" name="Imagen 114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16" name="Imagen 115"/>
          <p:cNvPicPr/>
          <p:nvPr/>
        </p:nvPicPr>
        <p:blipFill>
          <a:blip r:embed="rId2"/>
          <a:stretch/>
        </p:blipFill>
        <p:spPr>
          <a:xfrm>
            <a:off x="360288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1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" name="CustomShape 2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Line 3"/>
          <p:cNvSpPr/>
          <p:nvPr/>
        </p:nvSpPr>
        <p:spPr>
          <a:xfrm>
            <a:off x="1193400" y="1737720"/>
            <a:ext cx="9966960" cy="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7680" cy="145008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MX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s-MX" sz="28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MX" sz="20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MX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MX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MX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MX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s-MX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" name="CustomShape 2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1" name="Line 3"/>
          <p:cNvSpPr/>
          <p:nvPr/>
        </p:nvSpPr>
        <p:spPr>
          <a:xfrm>
            <a:off x="1193400" y="1737720"/>
            <a:ext cx="9966960" cy="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</p:sp>
      <p:sp>
        <p:nvSpPr>
          <p:cNvPr id="42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MX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s-MX" sz="28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MX" sz="20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MX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MX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MX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MX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s-MX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0" y="6400800"/>
            <a:ext cx="12191400" cy="456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9" name="CustomShape 2"/>
          <p:cNvSpPr/>
          <p:nvPr/>
        </p:nvSpPr>
        <p:spPr>
          <a:xfrm>
            <a:off x="0" y="6334200"/>
            <a:ext cx="12191400" cy="65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0" name="Line 3"/>
          <p:cNvSpPr/>
          <p:nvPr/>
        </p:nvSpPr>
        <p:spPr>
          <a:xfrm>
            <a:off x="1193400" y="1737720"/>
            <a:ext cx="9966960" cy="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</p:sp>
      <p:sp>
        <p:nvSpPr>
          <p:cNvPr id="8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s-MX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s-MX" sz="28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MX" sz="20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MX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MX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MX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MX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s-MX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CustomShape 1"/>
          <p:cNvSpPr/>
          <p:nvPr/>
        </p:nvSpPr>
        <p:spPr>
          <a:xfrm>
            <a:off x="1097280" y="758880"/>
            <a:ext cx="10057680" cy="356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85000"/>
              </a:lnSpc>
            </a:pPr>
            <a:r>
              <a:rPr lang="en-US" sz="8000" strike="noStrike" dirty="0" err="1">
                <a:solidFill>
                  <a:srgbClr val="262626"/>
                </a:solidFill>
                <a:latin typeface="Calibri Light"/>
                <a:ea typeface="DejaVu Sans"/>
              </a:rPr>
              <a:t>osTICKET</a:t>
            </a:r>
            <a:r>
              <a:rPr lang="en-US" sz="8000" strike="noStrike">
                <a:solidFill>
                  <a:srgbClr val="262626"/>
                </a:solidFill>
                <a:latin typeface="Calibri Light"/>
                <a:ea typeface="DejaVu Sans"/>
              </a:rPr>
              <a:t>	</a:t>
            </a:r>
            <a:endParaRPr/>
          </a:p>
        </p:txBody>
      </p:sp>
      <p:sp>
        <p:nvSpPr>
          <p:cNvPr id="119" name="CustomShape 2"/>
          <p:cNvSpPr/>
          <p:nvPr/>
        </p:nvSpPr>
        <p:spPr>
          <a:xfrm>
            <a:off x="1097280" y="4278240"/>
            <a:ext cx="10057680" cy="1142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400" strike="noStrike">
                <a:solidFill>
                  <a:srgbClr val="637052"/>
                </a:solidFill>
                <a:latin typeface="Calibri Light"/>
                <a:ea typeface="DejaVu Sans"/>
              </a:rPr>
              <a:t>Sistema de tickets</a:t>
            </a:r>
            <a:endParaRPr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9535" y="2182425"/>
            <a:ext cx="2495238" cy="3238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/>
          <p:cNvSpPr/>
          <p:nvPr/>
        </p:nvSpPr>
        <p:spPr>
          <a:xfrm>
            <a:off x="398032" y="105605"/>
            <a:ext cx="11206780" cy="808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4800" strike="noStrike" dirty="0" err="1" smtClean="0">
                <a:solidFill>
                  <a:srgbClr val="404040"/>
                </a:solidFill>
                <a:latin typeface="Calibri Light"/>
                <a:ea typeface="DejaVu Sans"/>
              </a:rPr>
              <a:t>Creación</a:t>
            </a:r>
            <a:r>
              <a:rPr lang="en-US" sz="4800" strike="noStrike" dirty="0" smtClean="0">
                <a:solidFill>
                  <a:srgbClr val="404040"/>
                </a:solidFill>
                <a:latin typeface="Calibri Light"/>
                <a:ea typeface="DejaVu Sans"/>
              </a:rPr>
              <a:t> de tickets </a:t>
            </a:r>
            <a:r>
              <a:rPr lang="en-US" sz="4800" strike="noStrike" dirty="0" err="1" smtClean="0">
                <a:solidFill>
                  <a:srgbClr val="404040"/>
                </a:solidFill>
                <a:latin typeface="Calibri Light"/>
                <a:ea typeface="DejaVu Sans"/>
              </a:rPr>
              <a:t>mediante</a:t>
            </a:r>
            <a:r>
              <a:rPr lang="en-US" sz="4800" strike="noStrike" dirty="0" smtClean="0">
                <a:solidFill>
                  <a:srgbClr val="404040"/>
                </a:solidFill>
                <a:latin typeface="Calibri Light"/>
                <a:ea typeface="DejaVu Sans"/>
              </a:rPr>
              <a:t> el </a:t>
            </a:r>
            <a:r>
              <a:rPr lang="en-US" sz="4800" strike="noStrike" dirty="0" err="1" smtClean="0">
                <a:solidFill>
                  <a:srgbClr val="404040"/>
                </a:solidFill>
                <a:latin typeface="Calibri Light"/>
                <a:ea typeface="DejaVu Sans"/>
              </a:rPr>
              <a:t>módulo</a:t>
            </a:r>
            <a:r>
              <a:rPr lang="en-US" sz="4800" strike="noStrike" dirty="0" smtClean="0">
                <a:solidFill>
                  <a:srgbClr val="404040"/>
                </a:solidFill>
                <a:latin typeface="Calibri Light"/>
                <a:ea typeface="DejaVu Sans"/>
              </a:rPr>
              <a:t> </a:t>
            </a:r>
            <a:endParaRPr sz="1400" dirty="0"/>
          </a:p>
        </p:txBody>
      </p:sp>
      <p:pic>
        <p:nvPicPr>
          <p:cNvPr id="5" name="Prueba program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0341" y="779929"/>
            <a:ext cx="12097422" cy="551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030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4800" strike="noStrike">
                <a:solidFill>
                  <a:srgbClr val="404040"/>
                </a:solidFill>
                <a:latin typeface="Calibri Light"/>
                <a:ea typeface="DejaVu Sans"/>
              </a:rPr>
              <a:t>Objetivo</a:t>
            </a:r>
            <a:endParaRPr/>
          </a:p>
        </p:txBody>
      </p:sp>
      <p:sp>
        <p:nvSpPr>
          <p:cNvPr id="121" name="CustomShape 2"/>
          <p:cNvSpPr/>
          <p:nvPr/>
        </p:nvSpPr>
        <p:spPr>
          <a:xfrm>
            <a:off x="1097280" y="2262600"/>
            <a:ext cx="10057680" cy="40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>
              <a:lnSpc>
                <a:spcPct val="100000"/>
              </a:lnSpc>
            </a:pPr>
            <a:r>
              <a:rPr lang="en-US" sz="3200" strike="noStrike" dirty="0" err="1" smtClean="0">
                <a:solidFill>
                  <a:srgbClr val="404040"/>
                </a:solidFill>
                <a:latin typeface="Arial"/>
                <a:ea typeface="DejaVu Sans"/>
              </a:rPr>
              <a:t>Automatizar</a:t>
            </a:r>
            <a:r>
              <a:rPr lang="en-US" sz="3200" strike="noStrike" dirty="0" smtClean="0">
                <a:solidFill>
                  <a:srgbClr val="404040"/>
                </a:solidFill>
                <a:latin typeface="Arial"/>
                <a:ea typeface="DejaVu Sans"/>
              </a:rPr>
              <a:t> </a:t>
            </a:r>
            <a:r>
              <a:rPr lang="en-US" sz="3200" strike="noStrike" dirty="0">
                <a:solidFill>
                  <a:srgbClr val="404040"/>
                </a:solidFill>
                <a:latin typeface="Arial"/>
                <a:ea typeface="DejaVu Sans"/>
              </a:rPr>
              <a:t>el </a:t>
            </a:r>
            <a:r>
              <a:rPr lang="en-US" sz="3200" strike="noStrike" dirty="0" err="1">
                <a:solidFill>
                  <a:srgbClr val="404040"/>
                </a:solidFill>
                <a:latin typeface="Arial"/>
                <a:ea typeface="DejaVu Sans"/>
              </a:rPr>
              <a:t>proceso</a:t>
            </a:r>
            <a:r>
              <a:rPr lang="en-US" sz="3200" strike="noStrike" dirty="0">
                <a:solidFill>
                  <a:srgbClr val="404040"/>
                </a:solidFill>
                <a:latin typeface="Arial"/>
                <a:ea typeface="DejaVu Sans"/>
              </a:rPr>
              <a:t> </a:t>
            </a:r>
            <a:r>
              <a:rPr lang="en-US" sz="3200" strike="noStrike" dirty="0" smtClean="0">
                <a:solidFill>
                  <a:srgbClr val="404040"/>
                </a:solidFill>
                <a:latin typeface="Arial"/>
                <a:ea typeface="DejaVu Sans"/>
              </a:rPr>
              <a:t>de </a:t>
            </a:r>
            <a:r>
              <a:rPr lang="en-US" sz="3200" strike="noStrike" dirty="0" err="1" smtClean="0">
                <a:solidFill>
                  <a:srgbClr val="404040"/>
                </a:solidFill>
                <a:latin typeface="Arial"/>
                <a:ea typeface="DejaVu Sans"/>
              </a:rPr>
              <a:t>creación</a:t>
            </a:r>
            <a:r>
              <a:rPr lang="en-US" sz="3200" strike="noStrike" dirty="0" smtClean="0">
                <a:solidFill>
                  <a:srgbClr val="404040"/>
                </a:solidFill>
                <a:latin typeface="Arial"/>
                <a:ea typeface="DejaVu Sans"/>
              </a:rPr>
              <a:t> </a:t>
            </a:r>
            <a:r>
              <a:rPr lang="en-US" sz="3200" strike="noStrike" dirty="0">
                <a:solidFill>
                  <a:srgbClr val="404040"/>
                </a:solidFill>
                <a:latin typeface="Arial"/>
                <a:ea typeface="DejaVu Sans"/>
              </a:rPr>
              <a:t>de tickets </a:t>
            </a:r>
            <a:r>
              <a:rPr lang="en-US" sz="3200" strike="noStrike" dirty="0" err="1">
                <a:solidFill>
                  <a:srgbClr val="404040"/>
                </a:solidFill>
                <a:latin typeface="Arial"/>
                <a:ea typeface="DejaVu Sans"/>
              </a:rPr>
              <a:t>en</a:t>
            </a:r>
            <a:r>
              <a:rPr lang="en-US" sz="3200" strike="noStrike" dirty="0">
                <a:solidFill>
                  <a:srgbClr val="404040"/>
                </a:solidFill>
                <a:latin typeface="Arial"/>
                <a:ea typeface="DejaVu Sans"/>
              </a:rPr>
              <a:t> el </a:t>
            </a:r>
            <a:r>
              <a:rPr lang="en-US" sz="3200" strike="noStrike" dirty="0" err="1">
                <a:solidFill>
                  <a:srgbClr val="404040"/>
                </a:solidFill>
                <a:latin typeface="Arial"/>
                <a:ea typeface="DejaVu Sans"/>
              </a:rPr>
              <a:t>área</a:t>
            </a:r>
            <a:r>
              <a:rPr lang="en-US" sz="3200" strike="noStrike" dirty="0">
                <a:solidFill>
                  <a:srgbClr val="404040"/>
                </a:solidFill>
                <a:latin typeface="Arial"/>
                <a:ea typeface="DejaVu Sans"/>
              </a:rPr>
              <a:t> de </a:t>
            </a:r>
            <a:r>
              <a:rPr lang="en-US" sz="3200" strike="noStrike" dirty="0" err="1">
                <a:solidFill>
                  <a:srgbClr val="404040"/>
                </a:solidFill>
                <a:latin typeface="Arial"/>
                <a:ea typeface="DejaVu Sans"/>
              </a:rPr>
              <a:t>Seguridad</a:t>
            </a:r>
            <a:r>
              <a:rPr lang="en-US" sz="3200" strike="noStrike" dirty="0">
                <a:solidFill>
                  <a:srgbClr val="404040"/>
                </a:solidFill>
                <a:latin typeface="Arial"/>
                <a:ea typeface="DejaVu Sans"/>
              </a:rPr>
              <a:t> </a:t>
            </a:r>
            <a:r>
              <a:rPr lang="en-US" sz="3200" strike="noStrike" dirty="0" err="1">
                <a:solidFill>
                  <a:srgbClr val="404040"/>
                </a:solidFill>
                <a:latin typeface="Arial"/>
                <a:ea typeface="DejaVu Sans"/>
              </a:rPr>
              <a:t>en</a:t>
            </a:r>
            <a:r>
              <a:rPr lang="en-US" sz="3200" strike="noStrike" dirty="0">
                <a:solidFill>
                  <a:srgbClr val="404040"/>
                </a:solidFill>
                <a:latin typeface="Arial"/>
                <a:ea typeface="DejaVu Sans"/>
              </a:rPr>
              <a:t> </a:t>
            </a:r>
            <a:r>
              <a:rPr lang="en-US" sz="3200" strike="noStrike" dirty="0" err="1" smtClean="0">
                <a:solidFill>
                  <a:srgbClr val="404040"/>
                </a:solidFill>
                <a:latin typeface="Arial"/>
                <a:ea typeface="DejaVu Sans"/>
              </a:rPr>
              <a:t>Sistemas</a:t>
            </a:r>
            <a:endParaRPr lang="en-US" sz="3200" strike="noStrike" dirty="0" smtClean="0">
              <a:solidFill>
                <a:srgbClr val="404040"/>
              </a:solidFill>
              <a:latin typeface="Arial"/>
              <a:ea typeface="DejaVu Sa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4800" strike="noStrike">
                <a:solidFill>
                  <a:srgbClr val="404040"/>
                </a:solidFill>
                <a:latin typeface="Calibri Light"/>
                <a:ea typeface="DejaVu Sans"/>
              </a:rPr>
              <a:t>¿En qué consiste un sistema de tickets?</a:t>
            </a:r>
            <a:endParaRPr/>
          </a:p>
        </p:txBody>
      </p:sp>
      <p:sp>
        <p:nvSpPr>
          <p:cNvPr id="123" name="CustomShape 2"/>
          <p:cNvSpPr/>
          <p:nvPr/>
        </p:nvSpPr>
        <p:spPr>
          <a:xfrm>
            <a:off x="1097280" y="2262600"/>
            <a:ext cx="10057680" cy="40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 algn="just">
              <a:lnSpc>
                <a:spcPct val="100000"/>
              </a:lnSpc>
            </a:pPr>
            <a:r>
              <a:rPr lang="en-US" sz="40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Solución</a:t>
            </a:r>
            <a:r>
              <a:rPr lang="en-US" sz="4000" strike="noStrike" dirty="0">
                <a:solidFill>
                  <a:srgbClr val="404040"/>
                </a:solidFill>
                <a:latin typeface="Calibri"/>
                <a:ea typeface="DejaVu Sans"/>
              </a:rPr>
              <a:t> que </a:t>
            </a:r>
            <a:r>
              <a:rPr lang="en-US" sz="40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administra</a:t>
            </a:r>
            <a:r>
              <a:rPr lang="en-US" sz="4000" strike="noStrike" dirty="0">
                <a:solidFill>
                  <a:srgbClr val="404040"/>
                </a:solidFill>
                <a:latin typeface="Calibri"/>
                <a:ea typeface="DejaVu Sans"/>
              </a:rPr>
              <a:t> y </a:t>
            </a:r>
            <a:r>
              <a:rPr lang="en-US" sz="40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mantiene</a:t>
            </a:r>
            <a:r>
              <a:rPr lang="en-US" sz="40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40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listas</a:t>
            </a:r>
            <a:r>
              <a:rPr lang="en-US" sz="4000" strike="noStrike" dirty="0">
                <a:solidFill>
                  <a:srgbClr val="404040"/>
                </a:solidFill>
                <a:latin typeface="Calibri"/>
                <a:ea typeface="DejaVu Sans"/>
              </a:rPr>
              <a:t> de </a:t>
            </a:r>
            <a:r>
              <a:rPr lang="en-US" sz="40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reportes</a:t>
            </a:r>
            <a:r>
              <a:rPr lang="en-US" sz="4000" strike="noStrike" dirty="0">
                <a:solidFill>
                  <a:srgbClr val="404040"/>
                </a:solidFill>
                <a:latin typeface="Calibri"/>
                <a:ea typeface="DejaVu Sans"/>
              </a:rPr>
              <a:t> de </a:t>
            </a:r>
            <a:r>
              <a:rPr lang="en-US" sz="40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incidentes</a:t>
            </a:r>
            <a:r>
              <a:rPr lang="en-US" sz="40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40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dentro</a:t>
            </a:r>
            <a:r>
              <a:rPr lang="en-US" sz="4000" strike="noStrike" dirty="0">
                <a:solidFill>
                  <a:srgbClr val="404040"/>
                </a:solidFill>
                <a:latin typeface="Calibri"/>
                <a:ea typeface="DejaVu Sans"/>
              </a:rPr>
              <a:t> de </a:t>
            </a:r>
            <a:r>
              <a:rPr lang="en-US" sz="40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una</a:t>
            </a:r>
            <a:r>
              <a:rPr lang="en-US" sz="40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40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organización</a:t>
            </a:r>
            <a:r>
              <a:rPr lang="en-US" sz="40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1191240" y="1978200"/>
            <a:ext cx="10057680" cy="14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100000"/>
              </a:lnSpc>
            </a:pPr>
            <a:r>
              <a:rPr lang="en-US" sz="5400" strike="noStrike">
                <a:solidFill>
                  <a:srgbClr val="404040"/>
                </a:solidFill>
                <a:latin typeface="Calibri Light"/>
                <a:ea typeface="DejaVu Sans"/>
              </a:rPr>
              <a:t>¿Con qué fin?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6000" strike="noStrike" dirty="0" err="1">
                <a:solidFill>
                  <a:srgbClr val="404040"/>
                </a:solidFill>
                <a:latin typeface="Calibri Light"/>
                <a:ea typeface="DejaVu Sans"/>
              </a:rPr>
              <a:t>osTicket</a:t>
            </a:r>
            <a:endParaRPr dirty="0"/>
          </a:p>
        </p:txBody>
      </p:sp>
      <p:sp>
        <p:nvSpPr>
          <p:cNvPr id="126" name="CustomShape 2"/>
          <p:cNvSpPr/>
          <p:nvPr/>
        </p:nvSpPr>
        <p:spPr>
          <a:xfrm>
            <a:off x="1067040" y="2208960"/>
            <a:ext cx="10057680" cy="268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 algn="just">
              <a:lnSpc>
                <a:spcPct val="100000"/>
              </a:lnSpc>
            </a:pPr>
            <a:r>
              <a:rPr lang="en-US" sz="4700" strike="noStrike" dirty="0" err="1" smtClean="0">
                <a:solidFill>
                  <a:srgbClr val="404040"/>
                </a:solidFill>
                <a:latin typeface="Calibri"/>
                <a:ea typeface="DejaVu Sans"/>
              </a:rPr>
              <a:t>Es</a:t>
            </a:r>
            <a:r>
              <a:rPr lang="en-US" sz="4700" strike="noStrike" dirty="0" smtClean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un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sistema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 de tickets open source para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gestionar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,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organizar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 y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administrar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todas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 las solicitudes de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soporte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 de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manera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 simple,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ligera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 y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fácil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  <a:ea typeface="DejaVu Sans"/>
              </a:rPr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CustomShape 1"/>
          <p:cNvSpPr/>
          <p:nvPr/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5400" strike="noStrike">
                <a:solidFill>
                  <a:srgbClr val="404040"/>
                </a:solidFill>
                <a:latin typeface="Calibri Light"/>
                <a:ea typeface="DejaVu Sans"/>
              </a:rPr>
              <a:t>Funcionalidades</a:t>
            </a:r>
            <a:endParaRPr/>
          </a:p>
        </p:txBody>
      </p:sp>
      <p:sp>
        <p:nvSpPr>
          <p:cNvPr id="128" name="CustomShape 2"/>
          <p:cNvSpPr/>
          <p:nvPr/>
        </p:nvSpPr>
        <p:spPr>
          <a:xfrm>
            <a:off x="1097280" y="1845720"/>
            <a:ext cx="10057680" cy="40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 algn="just">
              <a:lnSpc>
                <a:spcPct val="100000"/>
              </a:lnSpc>
              <a:buFont typeface="Wingdings" charset="2"/>
              <a:buChar char=""/>
            </a:pPr>
            <a:r>
              <a:rPr lang="en-US" sz="2000" strike="noStrike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>
                <a:solidFill>
                  <a:srgbClr val="404040"/>
                </a:solidFill>
                <a:latin typeface="Calibri"/>
                <a:ea typeface="DejaVu Sans"/>
              </a:rPr>
              <a:t>Los usuarios crean tickets por las diferentes vías disponibles como sitio web o e-mail</a:t>
            </a:r>
            <a:endParaRPr/>
          </a:p>
          <a:p>
            <a:pPr algn="just"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>
                <a:solidFill>
                  <a:srgbClr val="404040"/>
                </a:solidFill>
                <a:latin typeface="Calibri"/>
                <a:ea typeface="DejaVu Sans"/>
              </a:rPr>
              <a:t> Los tickets son guardados y asignados a los distintos agentes configurados en el sistema, con lo  que las consultas serán repartidas con una buena organización.</a:t>
            </a:r>
            <a:endParaRPr/>
          </a:p>
          <a:p>
            <a:pPr algn="just"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>
                <a:solidFill>
                  <a:srgbClr val="404040"/>
                </a:solidFill>
                <a:latin typeface="Calibri"/>
                <a:ea typeface="DejaVu Sans"/>
              </a:rPr>
              <a:t>Cada uno de los agentes que reciben los tickets darán soporte y contestarán a los clientes o usuarios.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1097280" y="286560"/>
            <a:ext cx="10057680" cy="14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5400" strike="noStrike">
                <a:solidFill>
                  <a:srgbClr val="404040"/>
                </a:solidFill>
                <a:latin typeface="Calibri Light"/>
                <a:ea typeface="DejaVu Sans"/>
              </a:rPr>
              <a:t>Ventajas</a:t>
            </a:r>
            <a:endParaRPr/>
          </a:p>
        </p:txBody>
      </p:sp>
      <p:sp>
        <p:nvSpPr>
          <p:cNvPr id="130" name="CustomShape 2"/>
          <p:cNvSpPr/>
          <p:nvPr/>
        </p:nvSpPr>
        <p:spPr>
          <a:xfrm>
            <a:off x="1097280" y="1845720"/>
            <a:ext cx="10057680" cy="40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45000" rIns="0" bIns="45000"/>
          <a:lstStyle/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0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Instalación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simple.</a:t>
            </a:r>
            <a:endParaRPr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 err="1" smtClean="0">
                <a:solidFill>
                  <a:srgbClr val="404040"/>
                </a:solidFill>
                <a:latin typeface="Calibri"/>
                <a:ea typeface="DejaVu Sans"/>
              </a:rPr>
              <a:t>Respuesta</a:t>
            </a:r>
            <a:r>
              <a:rPr lang="en-US" sz="2800" strike="noStrike" dirty="0" smtClean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automática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.</a:t>
            </a:r>
            <a:endParaRPr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Plantilla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de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respuestas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.</a:t>
            </a:r>
            <a:endParaRPr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Apoyo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adjunto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.</a:t>
            </a:r>
            <a:endParaRPr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Notas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internas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.</a:t>
            </a:r>
            <a:endParaRPr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Base de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conocimiento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.</a:t>
            </a:r>
            <a:endParaRPr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Acceso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basado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en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roles. </a:t>
            </a:r>
            <a:endParaRPr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Asignación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y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  <a:ea typeface="DejaVu Sans"/>
              </a:rPr>
              <a:t>transferencia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 de </a:t>
            </a:r>
            <a:r>
              <a:rPr lang="en-US" sz="2800" dirty="0" smtClean="0">
                <a:solidFill>
                  <a:srgbClr val="404040"/>
                </a:solidFill>
                <a:latin typeface="Calibri"/>
                <a:ea typeface="DejaVu Sans"/>
              </a:rPr>
              <a:t>tickets</a:t>
            </a:r>
            <a:r>
              <a:rPr lang="en-US" sz="2800" strike="noStrike" dirty="0" smtClean="0">
                <a:solidFill>
                  <a:srgbClr val="404040"/>
                </a:solidFill>
                <a:latin typeface="Calibri"/>
                <a:ea typeface="DejaVu Sans"/>
              </a:rPr>
              <a:t> 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  <a:ea typeface="DejaVu Sans"/>
              </a:rPr>
              <a:t>al </a:t>
            </a:r>
            <a:r>
              <a:rPr lang="en-US" sz="2800" dirty="0" err="1" smtClean="0">
                <a:solidFill>
                  <a:srgbClr val="404040"/>
                </a:solidFill>
                <a:latin typeface="Calibri"/>
                <a:ea typeface="DejaVu Sans"/>
              </a:rPr>
              <a:t>agente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ueba web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27846"/>
            <a:ext cx="12192000" cy="5314501"/>
          </a:xfrm>
          <a:prstGeom prst="rect">
            <a:avLst/>
          </a:prstGeom>
        </p:spPr>
      </p:pic>
      <p:sp>
        <p:nvSpPr>
          <p:cNvPr id="4" name="CustomShape 1"/>
          <p:cNvSpPr/>
          <p:nvPr/>
        </p:nvSpPr>
        <p:spPr>
          <a:xfrm>
            <a:off x="344244" y="119052"/>
            <a:ext cx="11206780" cy="808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4800" strike="noStrike" dirty="0" err="1" smtClean="0">
                <a:solidFill>
                  <a:srgbClr val="404040"/>
                </a:solidFill>
                <a:latin typeface="Calibri Light"/>
                <a:ea typeface="DejaVu Sans"/>
              </a:rPr>
              <a:t>Creación</a:t>
            </a:r>
            <a:r>
              <a:rPr lang="en-US" sz="4800" strike="noStrike" dirty="0" smtClean="0">
                <a:solidFill>
                  <a:srgbClr val="404040"/>
                </a:solidFill>
                <a:latin typeface="Calibri Light"/>
                <a:ea typeface="DejaVu Sans"/>
              </a:rPr>
              <a:t> de tickets </a:t>
            </a:r>
            <a:r>
              <a:rPr lang="en-US" sz="4800" strike="noStrike" dirty="0" err="1" smtClean="0">
                <a:solidFill>
                  <a:srgbClr val="404040"/>
                </a:solidFill>
                <a:latin typeface="Calibri Light"/>
                <a:ea typeface="DejaVu Sans"/>
              </a:rPr>
              <a:t>mediante</a:t>
            </a:r>
            <a:r>
              <a:rPr lang="en-US" sz="4800" strike="noStrike" dirty="0" smtClean="0">
                <a:solidFill>
                  <a:srgbClr val="404040"/>
                </a:solidFill>
                <a:latin typeface="Calibri Light"/>
                <a:ea typeface="DejaVu Sans"/>
              </a:rPr>
              <a:t> la </a:t>
            </a:r>
            <a:r>
              <a:rPr lang="en-US" sz="4800" strike="noStrike" dirty="0" err="1" smtClean="0">
                <a:solidFill>
                  <a:srgbClr val="404040"/>
                </a:solidFill>
                <a:latin typeface="Calibri Light"/>
                <a:ea typeface="DejaVu Sans"/>
              </a:rPr>
              <a:t>interfaz</a:t>
            </a:r>
            <a:r>
              <a:rPr lang="en-US" sz="4800" strike="noStrike" dirty="0" smtClean="0">
                <a:solidFill>
                  <a:srgbClr val="404040"/>
                </a:solidFill>
                <a:latin typeface="Calibri Light"/>
                <a:ea typeface="DejaVu Sans"/>
              </a:rPr>
              <a:t> web</a:t>
            </a:r>
            <a:endParaRPr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1"/>
          <p:cNvSpPr/>
          <p:nvPr/>
        </p:nvSpPr>
        <p:spPr>
          <a:xfrm>
            <a:off x="1407010" y="119052"/>
            <a:ext cx="11206780" cy="80879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>
              <a:lnSpc>
                <a:spcPct val="100000"/>
              </a:lnSpc>
            </a:pPr>
            <a:r>
              <a:rPr lang="en-US" sz="4800" strike="noStrike" dirty="0" err="1" smtClean="0">
                <a:solidFill>
                  <a:srgbClr val="404040"/>
                </a:solidFill>
                <a:latin typeface="Calibri Light"/>
                <a:ea typeface="DejaVu Sans"/>
              </a:rPr>
              <a:t>Creación</a:t>
            </a:r>
            <a:r>
              <a:rPr lang="en-US" sz="4800" strike="noStrike" dirty="0" smtClean="0">
                <a:solidFill>
                  <a:srgbClr val="404040"/>
                </a:solidFill>
                <a:latin typeface="Calibri Light"/>
                <a:ea typeface="DejaVu Sans"/>
              </a:rPr>
              <a:t> de tickets </a:t>
            </a:r>
            <a:r>
              <a:rPr lang="en-US" sz="4800" strike="noStrike" dirty="0" err="1" smtClean="0">
                <a:solidFill>
                  <a:srgbClr val="404040"/>
                </a:solidFill>
                <a:latin typeface="Calibri Light"/>
                <a:ea typeface="DejaVu Sans"/>
              </a:rPr>
              <a:t>mediante</a:t>
            </a:r>
            <a:r>
              <a:rPr lang="en-US" sz="4800" strike="noStrike" dirty="0" smtClean="0">
                <a:solidFill>
                  <a:srgbClr val="404040"/>
                </a:solidFill>
                <a:latin typeface="Calibri Light"/>
                <a:ea typeface="DejaVu Sans"/>
              </a:rPr>
              <a:t> </a:t>
            </a:r>
            <a:r>
              <a:rPr lang="en-US" sz="4800" strike="noStrike" dirty="0" err="1" smtClean="0">
                <a:solidFill>
                  <a:srgbClr val="404040"/>
                </a:solidFill>
                <a:latin typeface="Calibri Light"/>
                <a:ea typeface="DejaVu Sans"/>
              </a:rPr>
              <a:t>correo</a:t>
            </a:r>
            <a:endParaRPr sz="1400" dirty="0"/>
          </a:p>
        </p:txBody>
      </p:sp>
      <p:pic>
        <p:nvPicPr>
          <p:cNvPr id="6" name="prueba_corr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27846"/>
            <a:ext cx="12192000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24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194</Words>
  <Application>Microsoft Office PowerPoint</Application>
  <PresentationFormat>Panorámica</PresentationFormat>
  <Paragraphs>25</Paragraphs>
  <Slides>10</Slides>
  <Notes>0</Notes>
  <HiddenSlides>0</HiddenSlides>
  <MMClips>3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3</vt:i4>
      </vt:variant>
      <vt:variant>
        <vt:lpstr>Títulos de diapositiva</vt:lpstr>
      </vt:variant>
      <vt:variant>
        <vt:i4>10</vt:i4>
      </vt:variant>
    </vt:vector>
  </HeadingPairs>
  <TitlesOfParts>
    <vt:vector size="19" baseType="lpstr">
      <vt:lpstr>Arial</vt:lpstr>
      <vt:lpstr>Calibri</vt:lpstr>
      <vt:lpstr>Calibri Light</vt:lpstr>
      <vt:lpstr>DejaVu Sans</vt:lpstr>
      <vt:lpstr>StarSymbol</vt:lpstr>
      <vt:lpstr>Wingdings</vt:lpstr>
      <vt:lpstr>Office Theme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Hdz. Cuecuecha</dc:creator>
  <cp:lastModifiedBy>Jorge Hdz. Cuecuecha</cp:lastModifiedBy>
  <cp:revision>3</cp:revision>
  <dcterms:modified xsi:type="dcterms:W3CDTF">2017-03-09T22:40:36Z</dcterms:modified>
</cp:coreProperties>
</file>